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8" r:id="rId3"/>
    <p:sldId id="257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BCFDF"/>
    <a:srgbClr val="3333FF"/>
    <a:srgbClr val="343434"/>
    <a:srgbClr val="565656"/>
    <a:srgbClr val="D9DCE7"/>
    <a:srgbClr val="959EBD"/>
    <a:srgbClr val="BFC4D7"/>
    <a:srgbClr val="33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516" y="12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D1800E0-D9E2-4B4E-A94E-2BD28AFB013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6302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AE30E5A-B6DD-43B5-832F-111C7B98BD15}" type="slidenum">
              <a:rPr lang="en-US"/>
              <a:pPr/>
              <a:t>1</a:t>
            </a:fld>
            <a:endParaRPr lang="en-US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6721299-3433-4D84-9984-A7FD8A32A13C}" type="slidenum">
              <a:rPr lang="en-US"/>
              <a:pPr/>
              <a:t>2</a:t>
            </a:fld>
            <a:endParaRPr lang="en-US"/>
          </a:p>
        </p:txBody>
      </p:sp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80A1EE4-D329-4612-9E8A-C5EA2FA5F9B7}" type="slidenum">
              <a:rPr lang="en-US"/>
              <a:pPr/>
              <a:t>3</a:t>
            </a:fld>
            <a:endParaRPr lang="en-US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D98E33-FC93-4534-BDCD-20953ECA715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AF3B4E-00E2-462B-A961-95C6CCE1BCB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B3FC41-C67F-4FB4-A0F2-513FA1CD3B1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F53700-67D0-4D74-AF63-E7750A3E06B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8303C0-7473-4885-9514-17253F03731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B44C96-5444-4A56-AE99-C17AFDFDE30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CF3680-C5D7-441A-BAB6-425E3F93D43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0AAF8E-628D-40B1-A731-B48CEEE1755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247B0D-409D-4AB5-8F5B-800B3DFE41F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B10917-09E2-4689-8E64-9164C341A84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EC0734-B984-42AA-BA01-3E6CC83373C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AB05793-1549-492D-87ED-76D54491722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imdb.com/rg/mediaindex/thumbnail/media/rm1416206336/nm0000069" TargetMode="External"/><Relationship Id="rId13" Type="http://schemas.openxmlformats.org/officeDocument/2006/relationships/hyperlink" Target="http://z.about.com/d/womenshistory/1/0/z/I/jackie_kennedy.jpg" TargetMode="External"/><Relationship Id="rId18" Type="http://schemas.openxmlformats.org/officeDocument/2006/relationships/image" Target="../media/image9.png"/><Relationship Id="rId3" Type="http://schemas.openxmlformats.org/officeDocument/2006/relationships/slide" Target="slide3.xml"/><Relationship Id="rId21" Type="http://schemas.openxmlformats.org/officeDocument/2006/relationships/image" Target="../media/image12.png"/><Relationship Id="rId7" Type="http://schemas.openxmlformats.org/officeDocument/2006/relationships/image" Target="../media/image2.jpeg"/><Relationship Id="rId12" Type="http://schemas.openxmlformats.org/officeDocument/2006/relationships/image" Target="../media/image5.jpeg"/><Relationship Id="rId17" Type="http://schemas.openxmlformats.org/officeDocument/2006/relationships/image" Target="../media/image8.jpeg"/><Relationship Id="rId25" Type="http://schemas.openxmlformats.org/officeDocument/2006/relationships/image" Target="../media/image16.png"/><Relationship Id="rId2" Type="http://schemas.openxmlformats.org/officeDocument/2006/relationships/notesSlide" Target="../notesSlides/notesSlide1.xml"/><Relationship Id="rId16" Type="http://schemas.openxmlformats.org/officeDocument/2006/relationships/hyperlink" Target="http://www.google.com/imgres?imgurl=http://images.contentreserve.com/ImageType-100/0290-1/%7BC942F5F5-332A-4436-B426-FDF9048D53DE%7DImg100.jpg&amp;imgrefurl=http://www.whsmith.co.uk/CatalogAndSearch/eBooksProductDetails.aspx?productID=OD00189203410&amp;usg=__rfGFVYPROPG8JzdvwdQTG2GGRr0=&amp;h=680&amp;w=510&amp;sz=50&amp;hl=en&amp;start=2&amp;zoom=1&amp;um=1&amp;itbs=1&amp;tbnid=hnlQdTz9uVRSpM:&amp;tbnh=139&amp;tbnw=104&amp;prev=/images?q=imagism+poetry&amp;um=1&amp;hl=en&amp;safe=active&amp;rls=com.microsoft:*&amp;tbs=isch:1" TargetMode="External"/><Relationship Id="rId20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upload.wikimedia.org/wikipedia/commons/c/c3/37_Lyndon_Johnson_3x4.jpg" TargetMode="External"/><Relationship Id="rId11" Type="http://schemas.openxmlformats.org/officeDocument/2006/relationships/image" Target="../media/image4.jpeg"/><Relationship Id="rId24" Type="http://schemas.openxmlformats.org/officeDocument/2006/relationships/image" Target="../media/image15.png"/><Relationship Id="rId5" Type="http://schemas.openxmlformats.org/officeDocument/2006/relationships/image" Target="../media/image1.jpeg"/><Relationship Id="rId15" Type="http://schemas.openxmlformats.org/officeDocument/2006/relationships/image" Target="../media/image7.jpeg"/><Relationship Id="rId23" Type="http://schemas.openxmlformats.org/officeDocument/2006/relationships/image" Target="../media/image14.png"/><Relationship Id="rId10" Type="http://schemas.openxmlformats.org/officeDocument/2006/relationships/hyperlink" Target="http://www.imdb.com/rg/mediaindex/thumbnail/media/rm1503631360/nm0000054" TargetMode="External"/><Relationship Id="rId19" Type="http://schemas.openxmlformats.org/officeDocument/2006/relationships/image" Target="../media/image10.png"/><Relationship Id="rId4" Type="http://schemas.openxmlformats.org/officeDocument/2006/relationships/slide" Target="slide2.xml"/><Relationship Id="rId9" Type="http://schemas.openxmlformats.org/officeDocument/2006/relationships/image" Target="../media/image3.jpeg"/><Relationship Id="rId14" Type="http://schemas.openxmlformats.org/officeDocument/2006/relationships/image" Target="../media/image6.jpeg"/><Relationship Id="rId22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slide" Target="slide1.xml"/><Relationship Id="rId7" Type="http://schemas.openxmlformats.org/officeDocument/2006/relationships/hyperlink" Target="http://www.time.com/time/2003/jfk/photoessay/2.html" TargetMode="External"/><Relationship Id="rId12" Type="http://schemas.openxmlformats.org/officeDocument/2006/relationships/image" Target="../media/image2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jpeg"/><Relationship Id="rId11" Type="http://schemas.openxmlformats.org/officeDocument/2006/relationships/image" Target="../media/image19.png"/><Relationship Id="rId5" Type="http://schemas.openxmlformats.org/officeDocument/2006/relationships/hyperlink" Target="http://www.time.com/time/2003/jfk/photoessay/5.html" TargetMode="External"/><Relationship Id="rId10" Type="http://schemas.openxmlformats.org/officeDocument/2006/relationships/image" Target="../media/image8.jpeg"/><Relationship Id="rId4" Type="http://schemas.openxmlformats.org/officeDocument/2006/relationships/slide" Target="slide3.xml"/><Relationship Id="rId9" Type="http://schemas.openxmlformats.org/officeDocument/2006/relationships/hyperlink" Target="http://www.google.com/imgres?imgurl=http://images.contentreserve.com/ImageType-100/0290-1/%7BC942F5F5-332A-4436-B426-FDF9048D53DE%7DImg100.jpg&amp;imgrefurl=http://www.whsmith.co.uk/CatalogAndSearch/eBooksProductDetails.aspx?productID=OD00189203410&amp;usg=__rfGFVYPROPG8JzdvwdQTG2GGRr0=&amp;h=680&amp;w=510&amp;sz=50&amp;hl=en&amp;start=2&amp;zoom=1&amp;um=1&amp;itbs=1&amp;tbnid=hnlQdTz9uVRSpM:&amp;tbnh=139&amp;tbnw=104&amp;prev=/images?q=imagism+poetry&amp;um=1&amp;hl=en&amp;safe=active&amp;rls=com.microsoft:*&amp;tbs=isch:1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13" Type="http://schemas.openxmlformats.org/officeDocument/2006/relationships/image" Target="../media/image25.jpeg"/><Relationship Id="rId18" Type="http://schemas.openxmlformats.org/officeDocument/2006/relationships/hyperlink" Target="http://www.google.com/imgres?imgurl=http://images.contentreserve.com/ImageType-100/0290-1/%7BC942F5F5-332A-4436-B426-FDF9048D53DE%7DImg100.jpg&amp;imgrefurl=http://www.whsmith.co.uk/CatalogAndSearch/eBooksProductDetails.aspx?productID=OD00189203410&amp;usg=__rfGFVYPROPG8JzdvwdQTG2GGRr0=&amp;h=680&amp;w=510&amp;sz=50&amp;hl=en&amp;start=2&amp;zoom=1&amp;um=1&amp;itbs=1&amp;tbnid=hnlQdTz9uVRSpM:&amp;tbnh=139&amp;tbnw=104&amp;prev=/images?q=imagism+poetry&amp;um=1&amp;hl=en&amp;safe=active&amp;rls=com.microsoft:*&amp;tbs=isch:1" TargetMode="External"/><Relationship Id="rId26" Type="http://schemas.openxmlformats.org/officeDocument/2006/relationships/image" Target="../media/image36.png"/><Relationship Id="rId3" Type="http://schemas.openxmlformats.org/officeDocument/2006/relationships/slide" Target="slide1.xml"/><Relationship Id="rId21" Type="http://schemas.openxmlformats.org/officeDocument/2006/relationships/image" Target="../media/image31.png"/><Relationship Id="rId7" Type="http://schemas.openxmlformats.org/officeDocument/2006/relationships/hyperlink" Target="http://www.time.com/time/2003/jfk/photoessay/2.html" TargetMode="External"/><Relationship Id="rId12" Type="http://schemas.openxmlformats.org/officeDocument/2006/relationships/image" Target="../media/image24.jpeg"/><Relationship Id="rId17" Type="http://schemas.openxmlformats.org/officeDocument/2006/relationships/image" Target="../media/image29.jpeg"/><Relationship Id="rId25" Type="http://schemas.openxmlformats.org/officeDocument/2006/relationships/image" Target="../media/image35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28.jpeg"/><Relationship Id="rId20" Type="http://schemas.openxmlformats.org/officeDocument/2006/relationships/image" Target="../media/image3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jpeg"/><Relationship Id="rId11" Type="http://schemas.openxmlformats.org/officeDocument/2006/relationships/hyperlink" Target="http://www.time.com/time/2003/jfk/photoessay/6.html" TargetMode="External"/><Relationship Id="rId24" Type="http://schemas.openxmlformats.org/officeDocument/2006/relationships/image" Target="../media/image34.png"/><Relationship Id="rId5" Type="http://schemas.openxmlformats.org/officeDocument/2006/relationships/hyperlink" Target="http://www.time.com/time/2003/jfk/photoessay/5.html" TargetMode="External"/><Relationship Id="rId15" Type="http://schemas.openxmlformats.org/officeDocument/2006/relationships/image" Target="../media/image27.jpeg"/><Relationship Id="rId23" Type="http://schemas.openxmlformats.org/officeDocument/2006/relationships/image" Target="../media/image33.png"/><Relationship Id="rId28" Type="http://schemas.openxmlformats.org/officeDocument/2006/relationships/image" Target="../media/image38.png"/><Relationship Id="rId10" Type="http://schemas.openxmlformats.org/officeDocument/2006/relationships/image" Target="../media/image23.jpeg"/><Relationship Id="rId19" Type="http://schemas.openxmlformats.org/officeDocument/2006/relationships/image" Target="../media/image8.jpeg"/><Relationship Id="rId4" Type="http://schemas.openxmlformats.org/officeDocument/2006/relationships/slide" Target="slide2.xml"/><Relationship Id="rId9" Type="http://schemas.openxmlformats.org/officeDocument/2006/relationships/hyperlink" Target="http://www.time.com/time/2003/jfk/photoessay/3.html" TargetMode="External"/><Relationship Id="rId14" Type="http://schemas.openxmlformats.org/officeDocument/2006/relationships/image" Target="../media/image26.jpeg"/><Relationship Id="rId22" Type="http://schemas.openxmlformats.org/officeDocument/2006/relationships/image" Target="../media/image32.png"/><Relationship Id="rId27" Type="http://schemas.openxmlformats.org/officeDocument/2006/relationships/image" Target="../media/image3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9" name="Rectangle 21"/>
          <p:cNvSpPr>
            <a:spLocks noChangeArrowheads="1"/>
          </p:cNvSpPr>
          <p:nvPr/>
        </p:nvSpPr>
        <p:spPr bwMode="auto">
          <a:xfrm>
            <a:off x="0" y="381000"/>
            <a:ext cx="9144000" cy="990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1295400" cy="381000"/>
          </a:xfrm>
          <a:solidFill>
            <a:srgbClr val="666699"/>
          </a:solidFill>
          <a:ln/>
        </p:spPr>
        <p:txBody>
          <a:bodyPr/>
          <a:lstStyle/>
          <a:p>
            <a:r>
              <a:rPr lang="en-US" sz="1400" b="1">
                <a:solidFill>
                  <a:schemeClr val="bg1"/>
                </a:solidFill>
              </a:rPr>
              <a:t>facebook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685800"/>
            <a:ext cx="6400800" cy="457200"/>
          </a:xfrm>
        </p:spPr>
        <p:txBody>
          <a:bodyPr/>
          <a:lstStyle/>
          <a:p>
            <a:pPr algn="l">
              <a:lnSpc>
                <a:spcPct val="90000"/>
              </a:lnSpc>
            </a:pPr>
            <a:r>
              <a:rPr lang="en-US" sz="1400" dirty="0" smtClean="0"/>
              <a:t>Imagism </a:t>
            </a:r>
            <a:r>
              <a:rPr lang="en-US" sz="1000" dirty="0" smtClean="0"/>
              <a:t>is trying to work it down to a bare minimum</a:t>
            </a:r>
            <a:endParaRPr lang="en-US" sz="1400" dirty="0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1295400" y="0"/>
            <a:ext cx="762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Wall</a:t>
            </a:r>
          </a:p>
        </p:txBody>
      </p:sp>
      <p:sp>
        <p:nvSpPr>
          <p:cNvPr id="2057" name="Rectangle 9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20574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Photos</a:t>
            </a:r>
          </a:p>
        </p:txBody>
      </p:sp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2895600" y="0"/>
            <a:ext cx="762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Flair</a:t>
            </a:r>
          </a:p>
        </p:txBody>
      </p:sp>
      <p:sp>
        <p:nvSpPr>
          <p:cNvPr id="2059" name="Rectangle 11"/>
          <p:cNvSpPr>
            <a:spLocks noChangeArrowheads="1"/>
          </p:cNvSpPr>
          <p:nvPr/>
        </p:nvSpPr>
        <p:spPr bwMode="auto">
          <a:xfrm>
            <a:off x="36576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Boxes</a:t>
            </a:r>
          </a:p>
        </p:txBody>
      </p:sp>
      <p:sp>
        <p:nvSpPr>
          <p:cNvPr id="2060" name="Rectangle 12"/>
          <p:cNvSpPr>
            <a:spLocks noChangeArrowheads="1"/>
          </p:cNvSpPr>
          <p:nvPr/>
        </p:nvSpPr>
        <p:spPr bwMode="auto">
          <a:xfrm>
            <a:off x="4495800" y="0"/>
            <a:ext cx="1905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en-US" sz="1000">
              <a:solidFill>
                <a:schemeClr val="bg1"/>
              </a:solidFill>
            </a:endParaRPr>
          </a:p>
        </p:txBody>
      </p:sp>
      <p:sp>
        <p:nvSpPr>
          <p:cNvPr id="2061" name="Rectangle 13"/>
          <p:cNvSpPr>
            <a:spLocks noChangeArrowheads="1"/>
          </p:cNvSpPr>
          <p:nvPr/>
        </p:nvSpPr>
        <p:spPr bwMode="auto">
          <a:xfrm>
            <a:off x="6400800" y="0"/>
            <a:ext cx="17526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Imagism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2062" name="Rectangle 14"/>
          <p:cNvSpPr>
            <a:spLocks noChangeArrowheads="1"/>
          </p:cNvSpPr>
          <p:nvPr/>
        </p:nvSpPr>
        <p:spPr bwMode="auto">
          <a:xfrm>
            <a:off x="8153400" y="0"/>
            <a:ext cx="9906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Logout</a:t>
            </a:r>
          </a:p>
        </p:txBody>
      </p:sp>
      <p:sp>
        <p:nvSpPr>
          <p:cNvPr id="2063" name="Text Box 15"/>
          <p:cNvSpPr txBox="1">
            <a:spLocks noChangeArrowheads="1"/>
          </p:cNvSpPr>
          <p:nvPr/>
        </p:nvSpPr>
        <p:spPr bwMode="auto">
          <a:xfrm>
            <a:off x="152400" y="24384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 dirty="0"/>
              <a:t>View photos of </a:t>
            </a:r>
            <a:r>
              <a:rPr lang="en-US" sz="700" dirty="0" smtClean="0"/>
              <a:t>Imagism </a:t>
            </a:r>
            <a:r>
              <a:rPr lang="en-US" sz="700" dirty="0"/>
              <a:t>(5)</a:t>
            </a:r>
          </a:p>
        </p:txBody>
      </p:sp>
      <p:sp>
        <p:nvSpPr>
          <p:cNvPr id="2064" name="Line 16"/>
          <p:cNvSpPr>
            <a:spLocks noChangeShapeType="1"/>
          </p:cNvSpPr>
          <p:nvPr/>
        </p:nvSpPr>
        <p:spPr bwMode="auto">
          <a:xfrm>
            <a:off x="152400" y="26670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65" name="Text Box 17"/>
          <p:cNvSpPr txBox="1">
            <a:spLocks noChangeArrowheads="1"/>
          </p:cNvSpPr>
          <p:nvPr/>
        </p:nvSpPr>
        <p:spPr bwMode="auto">
          <a:xfrm>
            <a:off x="152400" y="26670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 dirty="0"/>
              <a:t>Send </a:t>
            </a:r>
            <a:r>
              <a:rPr lang="en-US" sz="700" dirty="0" smtClean="0"/>
              <a:t>Imagism </a:t>
            </a:r>
            <a:r>
              <a:rPr lang="en-US" sz="700" dirty="0"/>
              <a:t>a message</a:t>
            </a:r>
          </a:p>
        </p:txBody>
      </p:sp>
      <p:sp>
        <p:nvSpPr>
          <p:cNvPr id="2066" name="Text Box 18"/>
          <p:cNvSpPr txBox="1">
            <a:spLocks noChangeArrowheads="1"/>
          </p:cNvSpPr>
          <p:nvPr/>
        </p:nvSpPr>
        <p:spPr bwMode="auto">
          <a:xfrm>
            <a:off x="152400" y="28956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/>
              <a:t>Poke message</a:t>
            </a:r>
          </a:p>
        </p:txBody>
      </p:sp>
      <p:sp>
        <p:nvSpPr>
          <p:cNvPr id="2067" name="Line 19"/>
          <p:cNvSpPr>
            <a:spLocks noChangeShapeType="1"/>
          </p:cNvSpPr>
          <p:nvPr/>
        </p:nvSpPr>
        <p:spPr bwMode="auto">
          <a:xfrm>
            <a:off x="152400" y="28956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68" name="Line 20"/>
          <p:cNvSpPr>
            <a:spLocks noChangeShapeType="1"/>
          </p:cNvSpPr>
          <p:nvPr/>
        </p:nvSpPr>
        <p:spPr bwMode="auto">
          <a:xfrm>
            <a:off x="152400" y="31242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70" name="Text Box 22"/>
          <p:cNvSpPr txBox="1">
            <a:spLocks noChangeArrowheads="1"/>
          </p:cNvSpPr>
          <p:nvPr/>
        </p:nvSpPr>
        <p:spPr bwMode="auto">
          <a:xfrm>
            <a:off x="2057400" y="1143000"/>
            <a:ext cx="838200" cy="2444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dirty="0"/>
              <a:t>Wall</a:t>
            </a:r>
          </a:p>
        </p:txBody>
      </p:sp>
      <p:sp>
        <p:nvSpPr>
          <p:cNvPr id="2071" name="Text Box 23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2895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/>
              <a:t>Info</a:t>
            </a:r>
          </a:p>
        </p:txBody>
      </p:sp>
      <p:sp>
        <p:nvSpPr>
          <p:cNvPr id="2072" name="Text Box 24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3657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/>
              <a:t>Photos</a:t>
            </a:r>
          </a:p>
        </p:txBody>
      </p:sp>
      <p:sp>
        <p:nvSpPr>
          <p:cNvPr id="2073" name="Text Box 25"/>
          <p:cNvSpPr txBox="1">
            <a:spLocks noChangeArrowheads="1"/>
          </p:cNvSpPr>
          <p:nvPr/>
        </p:nvSpPr>
        <p:spPr bwMode="auto">
          <a:xfrm>
            <a:off x="4419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>
                <a:solidFill>
                  <a:srgbClr val="3333CC"/>
                </a:solidFill>
              </a:rPr>
              <a:t>Boxes</a:t>
            </a:r>
          </a:p>
        </p:txBody>
      </p:sp>
      <p:pic>
        <p:nvPicPr>
          <p:cNvPr id="2074" name="Picture 26" descr="President Kennedy, head and shoulders portrait photograph, looking up. Photograph distributed by the White House. 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33600" y="2438400"/>
            <a:ext cx="417513" cy="533400"/>
          </a:xfrm>
          <a:prstGeom prst="rect">
            <a:avLst/>
          </a:prstGeom>
          <a:noFill/>
        </p:spPr>
      </p:pic>
      <p:sp>
        <p:nvSpPr>
          <p:cNvPr id="2075" name="Rectangle 27"/>
          <p:cNvSpPr>
            <a:spLocks noChangeArrowheads="1"/>
          </p:cNvSpPr>
          <p:nvPr/>
        </p:nvSpPr>
        <p:spPr bwMode="auto">
          <a:xfrm>
            <a:off x="2057400" y="1524000"/>
            <a:ext cx="6019800" cy="838200"/>
          </a:xfrm>
          <a:prstGeom prst="rect">
            <a:avLst/>
          </a:prstGeom>
          <a:solidFill>
            <a:srgbClr val="D9DCE7"/>
          </a:solidFill>
          <a:ln w="9525">
            <a:solidFill>
              <a:srgbClr val="D9DCE7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76" name="Text Box 28"/>
          <p:cNvSpPr txBox="1">
            <a:spLocks noChangeArrowheads="1"/>
          </p:cNvSpPr>
          <p:nvPr/>
        </p:nvSpPr>
        <p:spPr bwMode="auto">
          <a:xfrm>
            <a:off x="2133600" y="1600200"/>
            <a:ext cx="167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400"/>
          </a:p>
        </p:txBody>
      </p:sp>
      <p:sp>
        <p:nvSpPr>
          <p:cNvPr id="2077" name="Text Box 29"/>
          <p:cNvSpPr txBox="1">
            <a:spLocks noChangeArrowheads="1"/>
          </p:cNvSpPr>
          <p:nvPr/>
        </p:nvSpPr>
        <p:spPr bwMode="auto">
          <a:xfrm>
            <a:off x="2133600" y="1905000"/>
            <a:ext cx="4953000" cy="2746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200"/>
          </a:p>
        </p:txBody>
      </p:sp>
      <p:sp>
        <p:nvSpPr>
          <p:cNvPr id="2078" name="Text Box 30"/>
          <p:cNvSpPr txBox="1">
            <a:spLocks noChangeArrowheads="1"/>
          </p:cNvSpPr>
          <p:nvPr/>
        </p:nvSpPr>
        <p:spPr bwMode="auto">
          <a:xfrm>
            <a:off x="2133600" y="1600200"/>
            <a:ext cx="2362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dirty="0" smtClean="0">
                <a:solidFill>
                  <a:srgbClr val="343434"/>
                </a:solidFill>
              </a:rPr>
              <a:t>What’s on your mind?</a:t>
            </a:r>
            <a:endParaRPr lang="en-US" sz="1000" dirty="0">
              <a:solidFill>
                <a:srgbClr val="343434"/>
              </a:solidFill>
            </a:endParaRPr>
          </a:p>
        </p:txBody>
      </p:sp>
      <p:sp>
        <p:nvSpPr>
          <p:cNvPr id="2079" name="Text Box 31"/>
          <p:cNvSpPr txBox="1">
            <a:spLocks noChangeArrowheads="1"/>
          </p:cNvSpPr>
          <p:nvPr/>
        </p:nvSpPr>
        <p:spPr bwMode="auto">
          <a:xfrm>
            <a:off x="7162800" y="1905000"/>
            <a:ext cx="685800" cy="244475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/>
              <a:t>Share</a:t>
            </a:r>
          </a:p>
        </p:txBody>
      </p:sp>
      <p:sp>
        <p:nvSpPr>
          <p:cNvPr id="2081" name="Text Box 33"/>
          <p:cNvSpPr txBox="1">
            <a:spLocks noChangeArrowheads="1"/>
          </p:cNvSpPr>
          <p:nvPr/>
        </p:nvSpPr>
        <p:spPr bwMode="auto">
          <a:xfrm>
            <a:off x="152400" y="3352800"/>
            <a:ext cx="1600200" cy="228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/>
              <a:t>Information</a:t>
            </a:r>
          </a:p>
        </p:txBody>
      </p:sp>
      <p:sp>
        <p:nvSpPr>
          <p:cNvPr id="2080" name="Line 32"/>
          <p:cNvSpPr>
            <a:spLocks noChangeShapeType="1"/>
          </p:cNvSpPr>
          <p:nvPr/>
        </p:nvSpPr>
        <p:spPr bwMode="auto">
          <a:xfrm>
            <a:off x="152400" y="33528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82" name="Text Box 34"/>
          <p:cNvSpPr txBox="1">
            <a:spLocks noChangeArrowheads="1"/>
          </p:cNvSpPr>
          <p:nvPr/>
        </p:nvSpPr>
        <p:spPr bwMode="auto">
          <a:xfrm>
            <a:off x="152400" y="3657600"/>
            <a:ext cx="16002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Networks</a:t>
            </a:r>
            <a:r>
              <a:rPr lang="en-US" sz="800" dirty="0">
                <a:solidFill>
                  <a:srgbClr val="D9DCE7"/>
                </a:solidFill>
              </a:rPr>
              <a:t>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/>
              <a:t>Literature</a:t>
            </a:r>
            <a:endParaRPr lang="en-US" sz="800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Birthday: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/>
              <a:t>1912</a:t>
            </a:r>
            <a:endParaRPr lang="en-US" sz="800" dirty="0"/>
          </a:p>
        </p:txBody>
      </p:sp>
      <p:sp>
        <p:nvSpPr>
          <p:cNvPr id="2083" name="Line 35"/>
          <p:cNvSpPr>
            <a:spLocks noChangeShapeType="1"/>
          </p:cNvSpPr>
          <p:nvPr/>
        </p:nvSpPr>
        <p:spPr bwMode="auto">
          <a:xfrm>
            <a:off x="152400" y="51816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84" name="Text Box 36"/>
          <p:cNvSpPr txBox="1">
            <a:spLocks noChangeArrowheads="1"/>
          </p:cNvSpPr>
          <p:nvPr/>
        </p:nvSpPr>
        <p:spPr bwMode="auto">
          <a:xfrm>
            <a:off x="152400" y="5029200"/>
            <a:ext cx="1600200" cy="228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/>
              <a:t>Friends</a:t>
            </a:r>
          </a:p>
        </p:txBody>
      </p:sp>
      <p:pic>
        <p:nvPicPr>
          <p:cNvPr id="2086" name="Picture 38" descr="File:37 Lyndon Johnson 3x4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52400" y="5334000"/>
            <a:ext cx="381000" cy="533400"/>
          </a:xfrm>
          <a:prstGeom prst="rect">
            <a:avLst/>
          </a:prstGeom>
          <a:noFill/>
        </p:spPr>
      </p:pic>
      <p:sp>
        <p:nvSpPr>
          <p:cNvPr id="2087" name="Text Box 39"/>
          <p:cNvSpPr txBox="1">
            <a:spLocks noChangeArrowheads="1"/>
          </p:cNvSpPr>
          <p:nvPr/>
        </p:nvSpPr>
        <p:spPr bwMode="auto">
          <a:xfrm>
            <a:off x="152400" y="5867400"/>
            <a:ext cx="45720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dirty="0" smtClean="0"/>
              <a:t>Ezra</a:t>
            </a:r>
            <a:endParaRPr lang="en-US" sz="800" dirty="0"/>
          </a:p>
        </p:txBody>
      </p:sp>
      <p:pic>
        <p:nvPicPr>
          <p:cNvPr id="2089" name="Picture 41" descr="Frank Sinatra, portrait for Kings Go Forth, 1958.&#10;Vintage silver gelatin, 7x13.5, signed. $900&#10;Â© 1978 Bill Avery&#10;MPTV">
            <a:hlinkClick r:id="rId8" tooltip="Frank Sinatra, portrait for Kings Go Forth, 1958.&#10;Vintage silver gelatin, 7x13.5, signed. $900&#10;Â© 1978 Bill Avery&#10;MPTV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09600" y="5334000"/>
            <a:ext cx="531813" cy="530225"/>
          </a:xfrm>
          <a:prstGeom prst="rect">
            <a:avLst/>
          </a:prstGeom>
          <a:noFill/>
        </p:spPr>
      </p:pic>
      <p:sp>
        <p:nvSpPr>
          <p:cNvPr id="2090" name="Text Box 42"/>
          <p:cNvSpPr txBox="1">
            <a:spLocks noChangeArrowheads="1"/>
          </p:cNvSpPr>
          <p:nvPr/>
        </p:nvSpPr>
        <p:spPr bwMode="auto">
          <a:xfrm>
            <a:off x="609600" y="5867400"/>
            <a:ext cx="53340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dirty="0" smtClean="0"/>
              <a:t>William</a:t>
            </a:r>
            <a:endParaRPr lang="en-US" sz="800" dirty="0"/>
          </a:p>
        </p:txBody>
      </p:sp>
      <p:pic>
        <p:nvPicPr>
          <p:cNvPr id="2092" name="Picture 44" descr="c. 1953&#10;Photo by Frank Powolny">
            <a:hlinkClick r:id="rId10" tooltip="c. 1953&#10;Photo by Frank Powolny"/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219200" y="5334000"/>
            <a:ext cx="533400" cy="533400"/>
          </a:xfrm>
          <a:prstGeom prst="rect">
            <a:avLst/>
          </a:prstGeom>
          <a:noFill/>
        </p:spPr>
      </p:pic>
      <p:sp>
        <p:nvSpPr>
          <p:cNvPr id="2093" name="Text Box 45"/>
          <p:cNvSpPr txBox="1">
            <a:spLocks noChangeArrowheads="1"/>
          </p:cNvSpPr>
          <p:nvPr/>
        </p:nvSpPr>
        <p:spPr bwMode="auto">
          <a:xfrm>
            <a:off x="1219200" y="5867400"/>
            <a:ext cx="5334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dirty="0" smtClean="0"/>
              <a:t>E.E.C.</a:t>
            </a:r>
            <a:endParaRPr lang="en-US" sz="800" dirty="0"/>
          </a:p>
        </p:txBody>
      </p:sp>
      <p:pic>
        <p:nvPicPr>
          <p:cNvPr id="2097" name="Picture 49" descr="Robert F. Kennedy - Photo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52400" y="6096000"/>
            <a:ext cx="393700" cy="536575"/>
          </a:xfrm>
          <a:prstGeom prst="rect">
            <a:avLst/>
          </a:prstGeom>
          <a:noFill/>
        </p:spPr>
      </p:pic>
      <p:sp>
        <p:nvSpPr>
          <p:cNvPr id="2098" name="Text Box 50"/>
          <p:cNvSpPr txBox="1">
            <a:spLocks noChangeArrowheads="1"/>
          </p:cNvSpPr>
          <p:nvPr/>
        </p:nvSpPr>
        <p:spPr bwMode="auto">
          <a:xfrm>
            <a:off x="0" y="6643688"/>
            <a:ext cx="68580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800" dirty="0" smtClean="0"/>
              <a:t>Modernist</a:t>
            </a:r>
            <a:endParaRPr lang="en-US" sz="800" dirty="0"/>
          </a:p>
        </p:txBody>
      </p:sp>
      <p:pic>
        <p:nvPicPr>
          <p:cNvPr id="2100" name="Picture 52" descr="A picture of First Lady Jacqueline Kennedy, wife of President John F. Kennedy">
            <a:hlinkClick r:id="rId13" tooltip="View Full-Size"/>
          </p:cNvPr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85800" y="6096000"/>
            <a:ext cx="423863" cy="533400"/>
          </a:xfrm>
          <a:prstGeom prst="rect">
            <a:avLst/>
          </a:prstGeom>
          <a:noFill/>
        </p:spPr>
      </p:pic>
      <p:sp>
        <p:nvSpPr>
          <p:cNvPr id="2101" name="Text Box 53"/>
          <p:cNvSpPr txBox="1">
            <a:spLocks noChangeArrowheads="1"/>
          </p:cNvSpPr>
          <p:nvPr/>
        </p:nvSpPr>
        <p:spPr bwMode="auto">
          <a:xfrm>
            <a:off x="609600" y="6643688"/>
            <a:ext cx="68580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dirty="0" smtClean="0"/>
              <a:t>Steinbeck</a:t>
            </a:r>
            <a:endParaRPr lang="en-US" sz="800" dirty="0"/>
          </a:p>
        </p:txBody>
      </p:sp>
      <p:sp>
        <p:nvSpPr>
          <p:cNvPr id="2102" name="Rectangle 54"/>
          <p:cNvSpPr>
            <a:spLocks noChangeArrowheads="1"/>
          </p:cNvSpPr>
          <p:nvPr/>
        </p:nvSpPr>
        <p:spPr bwMode="auto">
          <a:xfrm>
            <a:off x="2590800" y="25908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 dirty="0" smtClean="0"/>
              <a:t>Ezra Pound </a:t>
            </a:r>
            <a:r>
              <a:rPr lang="en-US" sz="900" dirty="0"/>
              <a:t>All great art is born of the metropolis</a:t>
            </a:r>
            <a:endParaRPr lang="en-US" sz="900" dirty="0"/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800" dirty="0"/>
              <a:t>October 7, </a:t>
            </a:r>
            <a:r>
              <a:rPr lang="en-US" sz="800" dirty="0" smtClean="0"/>
              <a:t>1915</a:t>
            </a:r>
            <a:endParaRPr lang="en-US" sz="800" dirty="0"/>
          </a:p>
        </p:txBody>
      </p:sp>
      <p:sp>
        <p:nvSpPr>
          <p:cNvPr id="2108" name="Text Box 60"/>
          <p:cNvSpPr txBox="1">
            <a:spLocks noChangeArrowheads="1"/>
          </p:cNvSpPr>
          <p:nvPr/>
        </p:nvSpPr>
        <p:spPr bwMode="auto">
          <a:xfrm>
            <a:off x="2743200" y="5486400"/>
            <a:ext cx="4648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pic>
        <p:nvPicPr>
          <p:cNvPr id="2111" name="Picture 63" descr="Robert Frost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219200" y="6096000"/>
            <a:ext cx="420688" cy="549275"/>
          </a:xfrm>
          <a:prstGeom prst="rect">
            <a:avLst/>
          </a:prstGeom>
          <a:noFill/>
        </p:spPr>
      </p:pic>
      <p:sp>
        <p:nvSpPr>
          <p:cNvPr id="2112" name="Text Box 64"/>
          <p:cNvSpPr txBox="1">
            <a:spLocks noChangeArrowheads="1"/>
          </p:cNvSpPr>
          <p:nvPr/>
        </p:nvSpPr>
        <p:spPr bwMode="auto">
          <a:xfrm>
            <a:off x="1219200" y="6643688"/>
            <a:ext cx="68580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dirty="0" smtClean="0"/>
              <a:t>Langston</a:t>
            </a:r>
            <a:endParaRPr lang="en-US" sz="800" dirty="0"/>
          </a:p>
        </p:txBody>
      </p:sp>
      <p:sp>
        <p:nvSpPr>
          <p:cNvPr id="2115" name="Rectangle 67"/>
          <p:cNvSpPr>
            <a:spLocks noChangeArrowheads="1"/>
          </p:cNvSpPr>
          <p:nvPr/>
        </p:nvSpPr>
        <p:spPr bwMode="auto">
          <a:xfrm>
            <a:off x="2590800" y="32004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 dirty="0" smtClean="0"/>
              <a:t>Imagism </a:t>
            </a:r>
            <a:r>
              <a:rPr lang="en-US" sz="900" dirty="0" smtClean="0"/>
              <a:t>is trying to work it down to a bare minimum</a:t>
            </a:r>
            <a:endParaRPr lang="en-US" sz="900" dirty="0" smtClean="0"/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800" dirty="0" smtClean="0"/>
              <a:t>October </a:t>
            </a:r>
            <a:r>
              <a:rPr lang="en-US" sz="800" dirty="0"/>
              <a:t>1, </a:t>
            </a:r>
            <a:r>
              <a:rPr lang="en-US" sz="800" dirty="0" smtClean="0"/>
              <a:t>1915</a:t>
            </a:r>
            <a:endParaRPr lang="en-US" sz="800" dirty="0"/>
          </a:p>
        </p:txBody>
      </p:sp>
      <p:pic>
        <p:nvPicPr>
          <p:cNvPr id="2116" name="Picture 68" descr="President Kennedy, head and shoulders portrait photograph, looking up. Photograph distributed by the White House. 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33600" y="3810000"/>
            <a:ext cx="417513" cy="533400"/>
          </a:xfrm>
          <a:prstGeom prst="rect">
            <a:avLst/>
          </a:prstGeom>
          <a:noFill/>
        </p:spPr>
      </p:pic>
      <p:pic>
        <p:nvPicPr>
          <p:cNvPr id="2117" name="Picture 69" descr="Robert F. Kennedy - Photo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133600" y="3124200"/>
            <a:ext cx="393700" cy="536575"/>
          </a:xfrm>
          <a:prstGeom prst="rect">
            <a:avLst/>
          </a:prstGeom>
          <a:noFill/>
        </p:spPr>
      </p:pic>
      <p:sp>
        <p:nvSpPr>
          <p:cNvPr id="2118" name="Rectangle 70"/>
          <p:cNvSpPr>
            <a:spLocks noChangeArrowheads="1"/>
          </p:cNvSpPr>
          <p:nvPr/>
        </p:nvSpPr>
        <p:spPr bwMode="auto">
          <a:xfrm>
            <a:off x="2590800" y="39624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 dirty="0" smtClean="0"/>
              <a:t>William Carlos Williams </a:t>
            </a:r>
            <a:r>
              <a:rPr lang="en-US" sz="900" dirty="0" smtClean="0"/>
              <a:t>It </a:t>
            </a:r>
            <a:r>
              <a:rPr lang="en-US" sz="900" dirty="0"/>
              <a:t>is not what you say that matters but the manner in which you say it; there lies the secret of the ages</a:t>
            </a:r>
            <a:r>
              <a:rPr lang="en-US" sz="900" dirty="0" smtClean="0"/>
              <a:t>.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800" dirty="0" smtClean="0"/>
              <a:t>June </a:t>
            </a:r>
            <a:r>
              <a:rPr lang="en-US" sz="800" dirty="0"/>
              <a:t>11, </a:t>
            </a:r>
            <a:r>
              <a:rPr lang="en-US" sz="800" dirty="0" smtClean="0"/>
              <a:t>1915</a:t>
            </a:r>
            <a:endParaRPr lang="en-US" sz="800" dirty="0"/>
          </a:p>
        </p:txBody>
      </p:sp>
      <p:pic>
        <p:nvPicPr>
          <p:cNvPr id="2119" name="Picture 71" descr="President Kennedy, head and shoulders portrait photograph, looking up. Photograph distributed by the White House. 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33600" y="4495800"/>
            <a:ext cx="417513" cy="533400"/>
          </a:xfrm>
          <a:prstGeom prst="rect">
            <a:avLst/>
          </a:prstGeom>
          <a:noFill/>
        </p:spPr>
      </p:pic>
      <p:sp>
        <p:nvSpPr>
          <p:cNvPr id="2121" name="Rectangle 73"/>
          <p:cNvSpPr>
            <a:spLocks noChangeArrowheads="1"/>
          </p:cNvSpPr>
          <p:nvPr/>
        </p:nvSpPr>
        <p:spPr bwMode="auto">
          <a:xfrm>
            <a:off x="2590800" y="45720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 dirty="0" smtClean="0"/>
              <a:t>E. E. Cummings </a:t>
            </a:r>
            <a:r>
              <a:rPr lang="en-US" sz="900" dirty="0"/>
              <a:t>I'd rather learn from one bird how to sing than to teach ten thousand stars how not to dance</a:t>
            </a:r>
            <a:r>
              <a:rPr lang="en-US" sz="900" dirty="0" smtClean="0"/>
              <a:t>.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800" dirty="0" smtClean="0"/>
              <a:t>October </a:t>
            </a:r>
            <a:r>
              <a:rPr lang="en-US" sz="800" dirty="0"/>
              <a:t>28, </a:t>
            </a:r>
            <a:r>
              <a:rPr lang="en-US" sz="800" dirty="0" smtClean="0"/>
              <a:t>1915</a:t>
            </a:r>
            <a:endParaRPr lang="en-US" sz="800" dirty="0"/>
          </a:p>
        </p:txBody>
      </p:sp>
      <p:pic>
        <p:nvPicPr>
          <p:cNvPr id="2122" name="Picture 74" descr="President Kennedy, head and shoulders portrait photograph, looking up. Photograph distributed by the White House. 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33600" y="5181600"/>
            <a:ext cx="417513" cy="533400"/>
          </a:xfrm>
          <a:prstGeom prst="rect">
            <a:avLst/>
          </a:prstGeom>
          <a:noFill/>
        </p:spPr>
      </p:pic>
      <p:sp>
        <p:nvSpPr>
          <p:cNvPr id="2123" name="Rectangle 75"/>
          <p:cNvSpPr>
            <a:spLocks noChangeArrowheads="1"/>
          </p:cNvSpPr>
          <p:nvPr/>
        </p:nvSpPr>
        <p:spPr bwMode="auto">
          <a:xfrm>
            <a:off x="2590800" y="52578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 dirty="0" smtClean="0"/>
              <a:t>Ezra Pound </a:t>
            </a:r>
            <a:r>
              <a:rPr lang="en-US" sz="900" dirty="0"/>
              <a:t>A great age of literature is perhaps always a great age of translations. </a:t>
            </a:r>
            <a:endParaRPr lang="en-US" sz="900" dirty="0" smtClean="0"/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800" dirty="0" smtClean="0"/>
              <a:t>September </a:t>
            </a:r>
            <a:r>
              <a:rPr lang="en-US" sz="800" dirty="0"/>
              <a:t>9, </a:t>
            </a:r>
            <a:r>
              <a:rPr lang="en-US" sz="800" dirty="0" smtClean="0"/>
              <a:t>1915</a:t>
            </a:r>
            <a:endParaRPr lang="en-US" sz="800" dirty="0"/>
          </a:p>
        </p:txBody>
      </p:sp>
      <p:pic>
        <p:nvPicPr>
          <p:cNvPr id="2124" name="Picture 76" descr="President Kennedy, head and shoulders portrait photograph, looking up. Photograph distributed by the White House. 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33600" y="5791200"/>
            <a:ext cx="417513" cy="533400"/>
          </a:xfrm>
          <a:prstGeom prst="rect">
            <a:avLst/>
          </a:prstGeom>
          <a:noFill/>
        </p:spPr>
      </p:pic>
      <p:sp>
        <p:nvSpPr>
          <p:cNvPr id="2125" name="Rectangle 77"/>
          <p:cNvSpPr>
            <a:spLocks noChangeArrowheads="1"/>
          </p:cNvSpPr>
          <p:nvPr/>
        </p:nvSpPr>
        <p:spPr bwMode="auto">
          <a:xfrm>
            <a:off x="2590800" y="58674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 dirty="0" smtClean="0"/>
              <a:t>Imagism </a:t>
            </a:r>
            <a:r>
              <a:rPr lang="en-US" sz="900" dirty="0" smtClean="0"/>
              <a:t>may have finally figured this out…</a:t>
            </a:r>
            <a:endParaRPr lang="en-US" sz="900" dirty="0"/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800" dirty="0"/>
              <a:t>April 17, </a:t>
            </a:r>
            <a:r>
              <a:rPr lang="en-US" sz="800" dirty="0" smtClean="0"/>
              <a:t>1915</a:t>
            </a:r>
            <a:endParaRPr lang="en-US" sz="800" dirty="0"/>
          </a:p>
        </p:txBody>
      </p:sp>
      <p:pic>
        <p:nvPicPr>
          <p:cNvPr id="60" name="Picture 45" descr="http://t0.gstatic.com/images?q=tbn:hnlQdTz9uVRSpM:http://images.contentreserve.com/ImageType-100/0290-1/%257BC942F5F5-332A-4436-B426-FDF9048D53DE%257DImg100.jpg">
            <a:hlinkClick r:id="rId16"/>
          </p:cNvPr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228600" y="533400"/>
            <a:ext cx="1371600" cy="1833197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" y="5324623"/>
            <a:ext cx="522288" cy="5521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1" y="4484914"/>
            <a:ext cx="427074" cy="5442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5334000"/>
            <a:ext cx="417549" cy="55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1" y="6096000"/>
            <a:ext cx="417144" cy="557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895" y="6088764"/>
            <a:ext cx="442912" cy="5755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6095999"/>
            <a:ext cx="543882" cy="5661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4" name="Picture 45" descr="http://t0.gstatic.com/images?q=tbn:hnlQdTz9uVRSpM:http://images.contentreserve.com/ImageType-100/0290-1/%257BC942F5F5-332A-4436-B426-FDF9048D53DE%257DImg100.jpg">
            <a:hlinkClick r:id="rId16"/>
          </p:cNvPr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2133600" y="3124200"/>
            <a:ext cx="412750" cy="551657"/>
          </a:xfrm>
          <a:prstGeom prst="rect">
            <a:avLst/>
          </a:prstGeom>
          <a:noFill/>
        </p:spPr>
      </p:pic>
      <p:pic>
        <p:nvPicPr>
          <p:cNvPr id="65" name="Picture 45" descr="http://t0.gstatic.com/images?q=tbn:hnlQdTz9uVRSpM:http://images.contentreserve.com/ImageType-100/0290-1/%257BC942F5F5-332A-4436-B426-FDF9048D53DE%257DImg100.jpg">
            <a:hlinkClick r:id="rId16"/>
          </p:cNvPr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2143125" y="5805884"/>
            <a:ext cx="412750" cy="551657"/>
          </a:xfrm>
          <a:prstGeom prst="rect">
            <a:avLst/>
          </a:prstGeom>
          <a:noFill/>
        </p:spPr>
      </p:pic>
      <p:pic>
        <p:nvPicPr>
          <p:cNvPr id="66" name="Picture 4"/>
          <p:cNvPicPr>
            <a:picLocks noChangeAspect="1" noChangeArrowheads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39" y="2438400"/>
            <a:ext cx="427074" cy="565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7" name="Picture 4"/>
          <p:cNvPicPr>
            <a:picLocks noChangeAspect="1" noChangeArrowheads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5165774"/>
            <a:ext cx="427074" cy="565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8" name="Picture 2"/>
          <p:cNvPicPr>
            <a:picLocks noChangeAspect="1" noChangeArrowheads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3738" y="3810000"/>
            <a:ext cx="447675" cy="5521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Line 2"/>
          <p:cNvSpPr>
            <a:spLocks noChangeShapeType="1"/>
          </p:cNvSpPr>
          <p:nvPr/>
        </p:nvSpPr>
        <p:spPr bwMode="auto">
          <a:xfrm>
            <a:off x="3352800" y="3048000"/>
            <a:ext cx="3124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2133600" y="28956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 b="1"/>
              <a:t>Personal Information</a:t>
            </a: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0" y="381000"/>
            <a:ext cx="9144000" cy="990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1295400" cy="381000"/>
          </a:xfrm>
          <a:solidFill>
            <a:srgbClr val="666699"/>
          </a:solidFill>
          <a:ln/>
        </p:spPr>
        <p:txBody>
          <a:bodyPr/>
          <a:lstStyle/>
          <a:p>
            <a:r>
              <a:rPr lang="en-US" sz="1400" b="1">
                <a:solidFill>
                  <a:schemeClr val="bg1"/>
                </a:solidFill>
              </a:rPr>
              <a:t>facebook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685800"/>
            <a:ext cx="6400800" cy="457200"/>
          </a:xfrm>
        </p:spPr>
        <p:txBody>
          <a:bodyPr/>
          <a:lstStyle/>
          <a:p>
            <a:pPr algn="l">
              <a:lnSpc>
                <a:spcPct val="90000"/>
              </a:lnSpc>
            </a:pPr>
            <a:r>
              <a:rPr lang="en-US" sz="1400" dirty="0" smtClean="0"/>
              <a:t>Imagism </a:t>
            </a:r>
            <a:r>
              <a:rPr lang="en-US" sz="1000" dirty="0" smtClean="0"/>
              <a:t>is trying to work it down to a bare minimum</a:t>
            </a:r>
            <a:endParaRPr lang="en-US" sz="1400" dirty="0"/>
          </a:p>
        </p:txBody>
      </p:sp>
      <p:sp>
        <p:nvSpPr>
          <p:cNvPr id="7176" name="Rectangle 8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1295400" y="0"/>
            <a:ext cx="762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Wall</a:t>
            </a:r>
          </a:p>
        </p:txBody>
      </p:sp>
      <p:sp>
        <p:nvSpPr>
          <p:cNvPr id="7177" name="Rectangle 9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20574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Photos</a:t>
            </a:r>
          </a:p>
        </p:txBody>
      </p:sp>
      <p:sp>
        <p:nvSpPr>
          <p:cNvPr id="7178" name="Rectangle 10"/>
          <p:cNvSpPr>
            <a:spLocks noChangeArrowheads="1"/>
          </p:cNvSpPr>
          <p:nvPr/>
        </p:nvSpPr>
        <p:spPr bwMode="auto">
          <a:xfrm>
            <a:off x="2895600" y="0"/>
            <a:ext cx="762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Flair</a:t>
            </a:r>
          </a:p>
        </p:txBody>
      </p:sp>
      <p:sp>
        <p:nvSpPr>
          <p:cNvPr id="7179" name="Rectangle 11"/>
          <p:cNvSpPr>
            <a:spLocks noChangeArrowheads="1"/>
          </p:cNvSpPr>
          <p:nvPr/>
        </p:nvSpPr>
        <p:spPr bwMode="auto">
          <a:xfrm>
            <a:off x="36576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Boxes</a:t>
            </a:r>
          </a:p>
        </p:txBody>
      </p:sp>
      <p:sp>
        <p:nvSpPr>
          <p:cNvPr id="7180" name="Rectangle 12"/>
          <p:cNvSpPr>
            <a:spLocks noChangeArrowheads="1"/>
          </p:cNvSpPr>
          <p:nvPr/>
        </p:nvSpPr>
        <p:spPr bwMode="auto">
          <a:xfrm>
            <a:off x="4495800" y="0"/>
            <a:ext cx="1905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en-US" sz="1000">
              <a:solidFill>
                <a:schemeClr val="bg1"/>
              </a:solidFill>
            </a:endParaRPr>
          </a:p>
        </p:txBody>
      </p:sp>
      <p:sp>
        <p:nvSpPr>
          <p:cNvPr id="7181" name="Rectangle 13"/>
          <p:cNvSpPr>
            <a:spLocks noChangeArrowheads="1"/>
          </p:cNvSpPr>
          <p:nvPr/>
        </p:nvSpPr>
        <p:spPr bwMode="auto">
          <a:xfrm>
            <a:off x="6400800" y="0"/>
            <a:ext cx="17526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Imagism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7182" name="Rectangle 14"/>
          <p:cNvSpPr>
            <a:spLocks noChangeArrowheads="1"/>
          </p:cNvSpPr>
          <p:nvPr/>
        </p:nvSpPr>
        <p:spPr bwMode="auto">
          <a:xfrm>
            <a:off x="8153400" y="0"/>
            <a:ext cx="9906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Logout</a:t>
            </a:r>
          </a:p>
        </p:txBody>
      </p:sp>
      <p:sp>
        <p:nvSpPr>
          <p:cNvPr id="7183" name="Text Box 15"/>
          <p:cNvSpPr txBox="1">
            <a:spLocks noChangeArrowheads="1"/>
          </p:cNvSpPr>
          <p:nvPr/>
        </p:nvSpPr>
        <p:spPr bwMode="auto">
          <a:xfrm>
            <a:off x="152400" y="24384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 dirty="0"/>
              <a:t>View photos of </a:t>
            </a:r>
            <a:r>
              <a:rPr lang="en-US" sz="700" dirty="0" smtClean="0"/>
              <a:t>Imagism</a:t>
            </a:r>
            <a:r>
              <a:rPr lang="en-US" sz="700" dirty="0" smtClean="0"/>
              <a:t> </a:t>
            </a:r>
            <a:r>
              <a:rPr lang="en-US" sz="700" dirty="0"/>
              <a:t>(5)</a:t>
            </a:r>
          </a:p>
        </p:txBody>
      </p:sp>
      <p:sp>
        <p:nvSpPr>
          <p:cNvPr id="7184" name="Line 16"/>
          <p:cNvSpPr>
            <a:spLocks noChangeShapeType="1"/>
          </p:cNvSpPr>
          <p:nvPr/>
        </p:nvSpPr>
        <p:spPr bwMode="auto">
          <a:xfrm>
            <a:off x="152400" y="26670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85" name="Text Box 17"/>
          <p:cNvSpPr txBox="1">
            <a:spLocks noChangeArrowheads="1"/>
          </p:cNvSpPr>
          <p:nvPr/>
        </p:nvSpPr>
        <p:spPr bwMode="auto">
          <a:xfrm>
            <a:off x="152400" y="26670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 dirty="0"/>
              <a:t>Send </a:t>
            </a:r>
            <a:r>
              <a:rPr lang="en-US" sz="700" dirty="0" smtClean="0"/>
              <a:t>Imagism </a:t>
            </a:r>
            <a:r>
              <a:rPr lang="en-US" sz="700" dirty="0"/>
              <a:t>a message</a:t>
            </a:r>
          </a:p>
        </p:txBody>
      </p:sp>
      <p:sp>
        <p:nvSpPr>
          <p:cNvPr id="7186" name="Text Box 18"/>
          <p:cNvSpPr txBox="1">
            <a:spLocks noChangeArrowheads="1"/>
          </p:cNvSpPr>
          <p:nvPr/>
        </p:nvSpPr>
        <p:spPr bwMode="auto">
          <a:xfrm>
            <a:off x="152400" y="2895600"/>
            <a:ext cx="1600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 dirty="0"/>
              <a:t>Poke message</a:t>
            </a:r>
          </a:p>
        </p:txBody>
      </p:sp>
      <p:sp>
        <p:nvSpPr>
          <p:cNvPr id="7187" name="Line 19"/>
          <p:cNvSpPr>
            <a:spLocks noChangeShapeType="1"/>
          </p:cNvSpPr>
          <p:nvPr/>
        </p:nvSpPr>
        <p:spPr bwMode="auto">
          <a:xfrm>
            <a:off x="152400" y="28956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88" name="Line 20"/>
          <p:cNvSpPr>
            <a:spLocks noChangeShapeType="1"/>
          </p:cNvSpPr>
          <p:nvPr/>
        </p:nvSpPr>
        <p:spPr bwMode="auto">
          <a:xfrm>
            <a:off x="152400" y="31242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89" name="Text Box 21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2057400" y="1143000"/>
            <a:ext cx="838200" cy="244475"/>
          </a:xfrm>
          <a:prstGeom prst="rect">
            <a:avLst/>
          </a:prstGeom>
          <a:solidFill>
            <a:srgbClr val="D9DCE7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>
                <a:solidFill>
                  <a:schemeClr val="accent2"/>
                </a:solidFill>
              </a:rPr>
              <a:t>Wall</a:t>
            </a:r>
          </a:p>
        </p:txBody>
      </p:sp>
      <p:sp>
        <p:nvSpPr>
          <p:cNvPr id="7190" name="Text Box 22"/>
          <p:cNvSpPr txBox="1">
            <a:spLocks noChangeArrowheads="1"/>
          </p:cNvSpPr>
          <p:nvPr/>
        </p:nvSpPr>
        <p:spPr bwMode="auto">
          <a:xfrm>
            <a:off x="2895600" y="1143000"/>
            <a:ext cx="762000" cy="2540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>
                <a:solidFill>
                  <a:srgbClr val="3333CC"/>
                </a:solidFill>
              </a:rPr>
              <a:t>Info</a:t>
            </a:r>
          </a:p>
        </p:txBody>
      </p:sp>
      <p:sp>
        <p:nvSpPr>
          <p:cNvPr id="7191" name="Text Box 23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3657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>
                <a:solidFill>
                  <a:srgbClr val="3333CC"/>
                </a:solidFill>
              </a:rPr>
              <a:t>Photos</a:t>
            </a:r>
          </a:p>
        </p:txBody>
      </p:sp>
      <p:sp>
        <p:nvSpPr>
          <p:cNvPr id="7192" name="Text Box 24"/>
          <p:cNvSpPr txBox="1">
            <a:spLocks noChangeArrowheads="1"/>
          </p:cNvSpPr>
          <p:nvPr/>
        </p:nvSpPr>
        <p:spPr bwMode="auto">
          <a:xfrm>
            <a:off x="4419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>
                <a:solidFill>
                  <a:srgbClr val="3333CC"/>
                </a:solidFill>
              </a:rPr>
              <a:t>Boxes</a:t>
            </a:r>
          </a:p>
        </p:txBody>
      </p:sp>
      <p:sp>
        <p:nvSpPr>
          <p:cNvPr id="7193" name="Text Box 25"/>
          <p:cNvSpPr txBox="1">
            <a:spLocks noChangeArrowheads="1"/>
          </p:cNvSpPr>
          <p:nvPr/>
        </p:nvSpPr>
        <p:spPr bwMode="auto">
          <a:xfrm>
            <a:off x="2133600" y="1600200"/>
            <a:ext cx="167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400"/>
          </a:p>
        </p:txBody>
      </p:sp>
      <p:sp>
        <p:nvSpPr>
          <p:cNvPr id="7194" name="Text Box 26"/>
          <p:cNvSpPr txBox="1">
            <a:spLocks noChangeArrowheads="1"/>
          </p:cNvSpPr>
          <p:nvPr/>
        </p:nvSpPr>
        <p:spPr bwMode="auto">
          <a:xfrm>
            <a:off x="2133600" y="1905000"/>
            <a:ext cx="4953000" cy="2746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200"/>
          </a:p>
        </p:txBody>
      </p:sp>
      <p:sp>
        <p:nvSpPr>
          <p:cNvPr id="7195" name="Text Box 27"/>
          <p:cNvSpPr txBox="1">
            <a:spLocks noChangeArrowheads="1"/>
          </p:cNvSpPr>
          <p:nvPr/>
        </p:nvSpPr>
        <p:spPr bwMode="auto">
          <a:xfrm>
            <a:off x="2133600" y="1600200"/>
            <a:ext cx="1219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 b="1"/>
              <a:t>Basic Information</a:t>
            </a:r>
          </a:p>
        </p:txBody>
      </p:sp>
      <p:sp>
        <p:nvSpPr>
          <p:cNvPr id="7196" name="Text Box 28"/>
          <p:cNvSpPr txBox="1">
            <a:spLocks noChangeArrowheads="1"/>
          </p:cNvSpPr>
          <p:nvPr/>
        </p:nvSpPr>
        <p:spPr bwMode="auto">
          <a:xfrm>
            <a:off x="152400" y="3276600"/>
            <a:ext cx="1600200" cy="228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/>
              <a:t>Information</a:t>
            </a:r>
          </a:p>
        </p:txBody>
      </p:sp>
      <p:sp>
        <p:nvSpPr>
          <p:cNvPr id="7197" name="Line 29"/>
          <p:cNvSpPr>
            <a:spLocks noChangeShapeType="1"/>
          </p:cNvSpPr>
          <p:nvPr/>
        </p:nvSpPr>
        <p:spPr bwMode="auto">
          <a:xfrm>
            <a:off x="152400" y="32766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98" name="Text Box 30"/>
          <p:cNvSpPr txBox="1">
            <a:spLocks noChangeArrowheads="1"/>
          </p:cNvSpPr>
          <p:nvPr/>
        </p:nvSpPr>
        <p:spPr bwMode="auto">
          <a:xfrm>
            <a:off x="152400" y="3581400"/>
            <a:ext cx="1600200" cy="5311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Networks</a:t>
            </a:r>
            <a:r>
              <a:rPr lang="en-US" sz="800" dirty="0">
                <a:solidFill>
                  <a:srgbClr val="D9DCE7"/>
                </a:solidFill>
              </a:rPr>
              <a:t>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/>
              <a:t>Literature</a:t>
            </a:r>
            <a:endParaRPr lang="en-US" sz="800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Birthday: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/>
              <a:t>1912.</a:t>
            </a:r>
            <a:endParaRPr lang="en-US" sz="800" dirty="0"/>
          </a:p>
        </p:txBody>
      </p:sp>
      <p:sp>
        <p:nvSpPr>
          <p:cNvPr id="7199" name="Line 31"/>
          <p:cNvSpPr>
            <a:spLocks noChangeShapeType="1"/>
          </p:cNvSpPr>
          <p:nvPr/>
        </p:nvSpPr>
        <p:spPr bwMode="auto">
          <a:xfrm>
            <a:off x="152400" y="48768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200" name="Text Box 32"/>
          <p:cNvSpPr txBox="1">
            <a:spLocks noChangeArrowheads="1"/>
          </p:cNvSpPr>
          <p:nvPr/>
        </p:nvSpPr>
        <p:spPr bwMode="auto">
          <a:xfrm>
            <a:off x="152400" y="4876800"/>
            <a:ext cx="1600200" cy="228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/>
              <a:t>Photos</a:t>
            </a:r>
          </a:p>
        </p:txBody>
      </p:sp>
      <p:sp>
        <p:nvSpPr>
          <p:cNvPr id="7201" name="Line 33"/>
          <p:cNvSpPr>
            <a:spLocks noChangeShapeType="1"/>
          </p:cNvSpPr>
          <p:nvPr/>
        </p:nvSpPr>
        <p:spPr bwMode="auto">
          <a:xfrm>
            <a:off x="3200400" y="1752600"/>
            <a:ext cx="32004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202" name="Text Box 34"/>
          <p:cNvSpPr txBox="1">
            <a:spLocks noChangeArrowheads="1"/>
          </p:cNvSpPr>
          <p:nvPr/>
        </p:nvSpPr>
        <p:spPr bwMode="auto">
          <a:xfrm>
            <a:off x="2133600" y="1905000"/>
            <a:ext cx="31242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Networks:</a:t>
            </a:r>
            <a:r>
              <a:rPr lang="en-US" sz="800" dirty="0"/>
              <a:t>         	          </a:t>
            </a:r>
            <a:r>
              <a:rPr lang="en-US" sz="800" dirty="0" smtClean="0"/>
              <a:t>Literature, America, Europe</a:t>
            </a:r>
            <a:endParaRPr lang="en-US" sz="800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 smtClean="0">
                <a:solidFill>
                  <a:srgbClr val="959EBD"/>
                </a:solidFill>
              </a:rPr>
              <a:t>Birthday</a:t>
            </a:r>
            <a:r>
              <a:rPr lang="en-US" sz="800" dirty="0">
                <a:solidFill>
                  <a:srgbClr val="959EBD"/>
                </a:solidFill>
              </a:rPr>
              <a:t>:</a:t>
            </a:r>
            <a:r>
              <a:rPr lang="en-US" sz="800" dirty="0"/>
              <a:t>           	          </a:t>
            </a:r>
            <a:r>
              <a:rPr lang="en-US" sz="800" dirty="0" smtClean="0"/>
              <a:t>1912</a:t>
            </a:r>
            <a:endParaRPr lang="en-US" sz="800" dirty="0"/>
          </a:p>
        </p:txBody>
      </p:sp>
      <p:sp>
        <p:nvSpPr>
          <p:cNvPr id="7203" name="Text Box 35"/>
          <p:cNvSpPr txBox="1">
            <a:spLocks noChangeArrowheads="1"/>
          </p:cNvSpPr>
          <p:nvPr/>
        </p:nvSpPr>
        <p:spPr bwMode="auto">
          <a:xfrm>
            <a:off x="2133600" y="3200400"/>
            <a:ext cx="44958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Activities:</a:t>
            </a:r>
            <a:r>
              <a:rPr lang="en-US" sz="800" dirty="0"/>
              <a:t>         	          </a:t>
            </a:r>
            <a:r>
              <a:rPr lang="en-US" sz="800" dirty="0" smtClean="0"/>
              <a:t>writing poetry, reading novels</a:t>
            </a:r>
            <a:endParaRPr lang="en-US" sz="800" dirty="0"/>
          </a:p>
          <a:p>
            <a:pPr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Interests:</a:t>
            </a:r>
            <a:r>
              <a:rPr lang="en-US" sz="800" dirty="0"/>
              <a:t>                           </a:t>
            </a:r>
            <a:r>
              <a:rPr lang="en-US" sz="800" dirty="0" smtClean="0"/>
              <a:t>literature, poetry, books, reading</a:t>
            </a:r>
            <a:endParaRPr lang="en-US" sz="800" dirty="0"/>
          </a:p>
          <a:p>
            <a:pPr>
              <a:spcBef>
                <a:spcPct val="50000"/>
              </a:spcBef>
            </a:pPr>
            <a:r>
              <a:rPr lang="en-US" sz="800" dirty="0">
                <a:solidFill>
                  <a:srgbClr val="959EBD"/>
                </a:solidFill>
              </a:rPr>
              <a:t>Favorite Music:</a:t>
            </a:r>
            <a:r>
              <a:rPr lang="en-US" sz="800" dirty="0"/>
              <a:t>                  </a:t>
            </a:r>
            <a:r>
              <a:rPr lang="en-US" sz="800" dirty="0" smtClean="0"/>
              <a:t>Dallas Blues</a:t>
            </a:r>
            <a:endParaRPr lang="en-US" sz="800" dirty="0"/>
          </a:p>
          <a:p>
            <a:pPr>
              <a:spcBef>
                <a:spcPct val="50000"/>
              </a:spcBef>
            </a:pPr>
            <a:r>
              <a:rPr lang="en-US" sz="800" dirty="0" smtClean="0">
                <a:solidFill>
                  <a:srgbClr val="959EBD"/>
                </a:solidFill>
              </a:rPr>
              <a:t>Favorite </a:t>
            </a:r>
            <a:r>
              <a:rPr lang="en-US" sz="800" dirty="0">
                <a:solidFill>
                  <a:srgbClr val="959EBD"/>
                </a:solidFill>
              </a:rPr>
              <a:t>Books:</a:t>
            </a:r>
            <a:r>
              <a:rPr lang="en-US" sz="800" dirty="0"/>
              <a:t>	          </a:t>
            </a:r>
            <a:r>
              <a:rPr lang="en-US" sz="800" dirty="0" smtClean="0"/>
              <a:t>Des </a:t>
            </a:r>
            <a:r>
              <a:rPr lang="en-US" sz="800" dirty="0" err="1" smtClean="0"/>
              <a:t>Imagistes</a:t>
            </a:r>
            <a:r>
              <a:rPr lang="en-US" sz="800" dirty="0" smtClean="0"/>
              <a:t>, Fifty-One Tales</a:t>
            </a:r>
            <a:endParaRPr lang="en-US" sz="800" dirty="0"/>
          </a:p>
        </p:txBody>
      </p:sp>
      <p:pic>
        <p:nvPicPr>
          <p:cNvPr id="7204" name="Picture 36" descr="4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2400" y="5257800"/>
            <a:ext cx="685800" cy="685800"/>
          </a:xfrm>
          <a:prstGeom prst="rect">
            <a:avLst/>
          </a:prstGeom>
          <a:noFill/>
        </p:spPr>
      </p:pic>
      <p:sp>
        <p:nvSpPr>
          <p:cNvPr id="7205" name="Text Box 37"/>
          <p:cNvSpPr txBox="1">
            <a:spLocks noChangeArrowheads="1"/>
          </p:cNvSpPr>
          <p:nvPr/>
        </p:nvSpPr>
        <p:spPr bwMode="auto">
          <a:xfrm>
            <a:off x="838200" y="5486400"/>
            <a:ext cx="8382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85000"/>
              </a:lnSpc>
              <a:spcBef>
                <a:spcPct val="50000"/>
              </a:spcBef>
            </a:pPr>
            <a:r>
              <a:rPr lang="en-US" sz="800" dirty="0">
                <a:solidFill>
                  <a:schemeClr val="accent2"/>
                </a:solidFill>
              </a:rPr>
              <a:t>The </a:t>
            </a:r>
            <a:r>
              <a:rPr lang="en-US" sz="800" dirty="0" smtClean="0">
                <a:solidFill>
                  <a:schemeClr val="accent2"/>
                </a:solidFill>
              </a:rPr>
              <a:t>Authors</a:t>
            </a:r>
            <a:endParaRPr lang="en-US" sz="800" dirty="0">
              <a:solidFill>
                <a:schemeClr val="accent2"/>
              </a:solidFill>
            </a:endParaRPr>
          </a:p>
          <a:p>
            <a:pPr>
              <a:lnSpc>
                <a:spcPct val="85000"/>
              </a:lnSpc>
              <a:spcBef>
                <a:spcPct val="50000"/>
              </a:spcBef>
            </a:pPr>
            <a:r>
              <a:rPr lang="en-US" sz="800" dirty="0"/>
              <a:t>Updated last Tuesday</a:t>
            </a:r>
          </a:p>
        </p:txBody>
      </p:sp>
      <p:sp>
        <p:nvSpPr>
          <p:cNvPr id="7206" name="Text Box 38"/>
          <p:cNvSpPr txBox="1">
            <a:spLocks noChangeArrowheads="1"/>
          </p:cNvSpPr>
          <p:nvPr/>
        </p:nvSpPr>
        <p:spPr bwMode="auto">
          <a:xfrm>
            <a:off x="152400" y="5105400"/>
            <a:ext cx="8382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/>
              <a:t>2 Albums</a:t>
            </a:r>
          </a:p>
        </p:txBody>
      </p:sp>
      <p:pic>
        <p:nvPicPr>
          <p:cNvPr id="7207" name="Picture 39" descr="1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52400" y="6019800"/>
            <a:ext cx="685800" cy="685800"/>
          </a:xfrm>
          <a:prstGeom prst="rect">
            <a:avLst/>
          </a:prstGeom>
          <a:noFill/>
        </p:spPr>
      </p:pic>
      <p:sp>
        <p:nvSpPr>
          <p:cNvPr id="7208" name="Text Box 40"/>
          <p:cNvSpPr txBox="1">
            <a:spLocks noChangeArrowheads="1"/>
          </p:cNvSpPr>
          <p:nvPr/>
        </p:nvSpPr>
        <p:spPr bwMode="auto">
          <a:xfrm>
            <a:off x="838200" y="6172200"/>
            <a:ext cx="8382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85000"/>
              </a:lnSpc>
              <a:spcBef>
                <a:spcPct val="50000"/>
              </a:spcBef>
            </a:pPr>
            <a:r>
              <a:rPr lang="en-US" sz="800" dirty="0" smtClean="0">
                <a:solidFill>
                  <a:schemeClr val="accent2"/>
                </a:solidFill>
              </a:rPr>
              <a:t>Other</a:t>
            </a:r>
            <a:endParaRPr lang="en-US" sz="800" dirty="0">
              <a:solidFill>
                <a:schemeClr val="accent2"/>
              </a:solidFill>
            </a:endParaRPr>
          </a:p>
          <a:p>
            <a:pPr>
              <a:lnSpc>
                <a:spcPct val="85000"/>
              </a:lnSpc>
              <a:spcBef>
                <a:spcPct val="50000"/>
              </a:spcBef>
            </a:pPr>
            <a:r>
              <a:rPr lang="en-US" sz="800" dirty="0"/>
              <a:t>Updated two months ago</a:t>
            </a:r>
          </a:p>
        </p:txBody>
      </p:sp>
      <p:sp>
        <p:nvSpPr>
          <p:cNvPr id="7209" name="Text Box 41"/>
          <p:cNvSpPr txBox="1">
            <a:spLocks noChangeArrowheads="1"/>
          </p:cNvSpPr>
          <p:nvPr/>
        </p:nvSpPr>
        <p:spPr bwMode="auto">
          <a:xfrm>
            <a:off x="2133600" y="48006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 b="1" dirty="0"/>
              <a:t>Contact Information</a:t>
            </a:r>
          </a:p>
        </p:txBody>
      </p:sp>
      <p:sp>
        <p:nvSpPr>
          <p:cNvPr id="7210" name="Line 42"/>
          <p:cNvSpPr>
            <a:spLocks noChangeShapeType="1"/>
          </p:cNvSpPr>
          <p:nvPr/>
        </p:nvSpPr>
        <p:spPr bwMode="auto">
          <a:xfrm>
            <a:off x="3276600" y="4953000"/>
            <a:ext cx="32004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211" name="Text Box 43"/>
          <p:cNvSpPr txBox="1">
            <a:spLocks noChangeArrowheads="1"/>
          </p:cNvSpPr>
          <p:nvPr/>
        </p:nvSpPr>
        <p:spPr bwMode="auto">
          <a:xfrm>
            <a:off x="2133600" y="5105400"/>
            <a:ext cx="42672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dirty="0" smtClean="0">
                <a:solidFill>
                  <a:srgbClr val="959EBD"/>
                </a:solidFill>
              </a:rPr>
              <a:t>E-mail:	          </a:t>
            </a:r>
            <a:r>
              <a:rPr lang="en-US" sz="800" dirty="0" smtClean="0"/>
              <a:t>imagism_is_da_bomb@gmail.com</a:t>
            </a:r>
            <a:endParaRPr lang="en-US" sz="800" dirty="0" smtClean="0">
              <a:solidFill>
                <a:srgbClr val="959EBD"/>
              </a:solidFill>
            </a:endParaRPr>
          </a:p>
          <a:p>
            <a:pPr>
              <a:spcBef>
                <a:spcPct val="50000"/>
              </a:spcBef>
            </a:pPr>
            <a:r>
              <a:rPr lang="en-US" sz="800" dirty="0" smtClean="0">
                <a:solidFill>
                  <a:srgbClr val="959EBD"/>
                </a:solidFill>
              </a:rPr>
              <a:t>Phone </a:t>
            </a:r>
            <a:r>
              <a:rPr lang="en-US" sz="800" dirty="0">
                <a:solidFill>
                  <a:srgbClr val="959EBD"/>
                </a:solidFill>
              </a:rPr>
              <a:t>Number:	</a:t>
            </a:r>
            <a:r>
              <a:rPr lang="en-US" sz="800" dirty="0"/>
              <a:t>         (202) 456-1111</a:t>
            </a:r>
          </a:p>
        </p:txBody>
      </p:sp>
      <p:pic>
        <p:nvPicPr>
          <p:cNvPr id="7213" name="Picture 45" descr="http://t0.gstatic.com/images?q=tbn:hnlQdTz9uVRSpM:http://images.contentreserve.com/ImageType-100/0290-1/%257BC942F5F5-332A-4436-B426-FDF9048D53DE%257DImg100.jpg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28600" y="533400"/>
            <a:ext cx="1371600" cy="1833197"/>
          </a:xfrm>
          <a:prstGeom prst="rect">
            <a:avLst/>
          </a:prstGeom>
          <a:noFill/>
        </p:spPr>
      </p:pic>
      <p:pic>
        <p:nvPicPr>
          <p:cNvPr id="44" name="Picture 4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1" y="5257800"/>
            <a:ext cx="685799" cy="6972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5" name="Picture 5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1" y="6029110"/>
            <a:ext cx="685799" cy="6764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685800" y="4953000"/>
            <a:ext cx="4038600" cy="1676400"/>
          </a:xfrm>
          <a:prstGeom prst="rect">
            <a:avLst/>
          </a:prstGeom>
          <a:solidFill>
            <a:srgbClr val="EDEEF3"/>
          </a:solidFill>
          <a:ln w="9525">
            <a:solidFill>
              <a:srgbClr val="D9DCE7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685800" y="4953000"/>
            <a:ext cx="2895600" cy="1676400"/>
          </a:xfrm>
          <a:prstGeom prst="rect">
            <a:avLst/>
          </a:prstGeom>
          <a:solidFill>
            <a:srgbClr val="F8F8FA"/>
          </a:solidFill>
          <a:ln w="9525">
            <a:solidFill>
              <a:srgbClr val="D9DCE7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0" y="381000"/>
            <a:ext cx="9144000" cy="990600"/>
          </a:xfrm>
          <a:prstGeom prst="rect">
            <a:avLst/>
          </a:prstGeom>
          <a:solidFill>
            <a:srgbClr val="EAECF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1295400" cy="381000"/>
          </a:xfrm>
          <a:solidFill>
            <a:srgbClr val="666699"/>
          </a:solidFill>
          <a:ln/>
        </p:spPr>
        <p:txBody>
          <a:bodyPr/>
          <a:lstStyle/>
          <a:p>
            <a:r>
              <a:rPr lang="en-US" sz="1400" b="1">
                <a:solidFill>
                  <a:schemeClr val="bg1"/>
                </a:solidFill>
              </a:rPr>
              <a:t>facebook</a:t>
            </a:r>
          </a:p>
        </p:txBody>
      </p:sp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1295400" y="0"/>
            <a:ext cx="762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Wall</a:t>
            </a: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20574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Photos</a:t>
            </a:r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2895600" y="0"/>
            <a:ext cx="762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Flair</a:t>
            </a:r>
          </a:p>
        </p:txBody>
      </p:sp>
      <p:sp>
        <p:nvSpPr>
          <p:cNvPr id="5130" name="Rectangle 10"/>
          <p:cNvSpPr>
            <a:spLocks noChangeArrowheads="1"/>
          </p:cNvSpPr>
          <p:nvPr/>
        </p:nvSpPr>
        <p:spPr bwMode="auto">
          <a:xfrm>
            <a:off x="3657600" y="0"/>
            <a:ext cx="8382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Boxes</a:t>
            </a:r>
          </a:p>
        </p:txBody>
      </p:sp>
      <p:sp>
        <p:nvSpPr>
          <p:cNvPr id="5131" name="Rectangle 11"/>
          <p:cNvSpPr>
            <a:spLocks noChangeArrowheads="1"/>
          </p:cNvSpPr>
          <p:nvPr/>
        </p:nvSpPr>
        <p:spPr bwMode="auto">
          <a:xfrm>
            <a:off x="4495800" y="0"/>
            <a:ext cx="19050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en-US" sz="1000">
              <a:solidFill>
                <a:schemeClr val="bg1"/>
              </a:solidFill>
            </a:endParaRPr>
          </a:p>
        </p:txBody>
      </p:sp>
      <p:sp>
        <p:nvSpPr>
          <p:cNvPr id="5132" name="Rectangle 12"/>
          <p:cNvSpPr>
            <a:spLocks noChangeArrowheads="1"/>
          </p:cNvSpPr>
          <p:nvPr/>
        </p:nvSpPr>
        <p:spPr bwMode="auto">
          <a:xfrm>
            <a:off x="6400800" y="0"/>
            <a:ext cx="17526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Imagism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5133" name="Rectangle 13"/>
          <p:cNvSpPr>
            <a:spLocks noChangeArrowheads="1"/>
          </p:cNvSpPr>
          <p:nvPr/>
        </p:nvSpPr>
        <p:spPr bwMode="auto">
          <a:xfrm>
            <a:off x="8153400" y="0"/>
            <a:ext cx="990600" cy="381000"/>
          </a:xfrm>
          <a:prstGeom prst="rect">
            <a:avLst/>
          </a:prstGeom>
          <a:solidFill>
            <a:srgbClr val="6666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Logout</a:t>
            </a:r>
          </a:p>
        </p:txBody>
      </p:sp>
      <p:sp>
        <p:nvSpPr>
          <p:cNvPr id="5134" name="Text Box 14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838200" y="1143000"/>
            <a:ext cx="8382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>
                <a:solidFill>
                  <a:srgbClr val="3333CC"/>
                </a:solidFill>
              </a:rPr>
              <a:t>Wall</a:t>
            </a:r>
          </a:p>
        </p:txBody>
      </p:sp>
      <p:sp>
        <p:nvSpPr>
          <p:cNvPr id="5135" name="Text Box 15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16764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>
                <a:solidFill>
                  <a:srgbClr val="3333CC"/>
                </a:solidFill>
              </a:rPr>
              <a:t>Info</a:t>
            </a:r>
          </a:p>
        </p:txBody>
      </p:sp>
      <p:sp>
        <p:nvSpPr>
          <p:cNvPr id="5136" name="Text Box 16"/>
          <p:cNvSpPr txBox="1">
            <a:spLocks noChangeArrowheads="1"/>
          </p:cNvSpPr>
          <p:nvPr/>
        </p:nvSpPr>
        <p:spPr bwMode="auto">
          <a:xfrm>
            <a:off x="2438400" y="1143000"/>
            <a:ext cx="762000" cy="2540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>
                <a:solidFill>
                  <a:srgbClr val="3333CC"/>
                </a:solidFill>
              </a:rPr>
              <a:t>Photos</a:t>
            </a:r>
          </a:p>
        </p:txBody>
      </p:sp>
      <p:sp>
        <p:nvSpPr>
          <p:cNvPr id="5137" name="Text Box 17"/>
          <p:cNvSpPr txBox="1">
            <a:spLocks noChangeArrowheads="1"/>
          </p:cNvSpPr>
          <p:nvPr/>
        </p:nvSpPr>
        <p:spPr bwMode="auto">
          <a:xfrm>
            <a:off x="32004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>
                <a:solidFill>
                  <a:srgbClr val="3333CC"/>
                </a:solidFill>
              </a:rPr>
              <a:t>Boxes</a:t>
            </a:r>
          </a:p>
        </p:txBody>
      </p:sp>
      <p:sp>
        <p:nvSpPr>
          <p:cNvPr id="5138" name="Rectangle 18"/>
          <p:cNvSpPr>
            <a:spLocks noChangeArrowheads="1"/>
          </p:cNvSpPr>
          <p:nvPr/>
        </p:nvSpPr>
        <p:spPr bwMode="auto">
          <a:xfrm>
            <a:off x="685800" y="1752600"/>
            <a:ext cx="7467600" cy="2819400"/>
          </a:xfrm>
          <a:prstGeom prst="rect">
            <a:avLst/>
          </a:prstGeom>
          <a:solidFill>
            <a:srgbClr val="EDEEF3"/>
          </a:solidFill>
          <a:ln w="9525">
            <a:solidFill>
              <a:srgbClr val="D9DCE7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5139" name="Text Box 19"/>
          <p:cNvSpPr txBox="1">
            <a:spLocks noChangeArrowheads="1"/>
          </p:cNvSpPr>
          <p:nvPr/>
        </p:nvSpPr>
        <p:spPr bwMode="auto">
          <a:xfrm>
            <a:off x="2133600" y="1600200"/>
            <a:ext cx="167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400"/>
          </a:p>
        </p:txBody>
      </p:sp>
      <p:sp>
        <p:nvSpPr>
          <p:cNvPr id="5140" name="Text Box 20"/>
          <p:cNvSpPr txBox="1">
            <a:spLocks noChangeArrowheads="1"/>
          </p:cNvSpPr>
          <p:nvPr/>
        </p:nvSpPr>
        <p:spPr bwMode="auto">
          <a:xfrm>
            <a:off x="685800" y="1524000"/>
            <a:ext cx="1905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 dirty="0"/>
              <a:t>Photos of </a:t>
            </a:r>
            <a:r>
              <a:rPr lang="en-US" sz="1000" b="1" dirty="0" smtClean="0"/>
              <a:t>Imagism</a:t>
            </a:r>
            <a:r>
              <a:rPr lang="en-US" sz="1000" dirty="0" smtClean="0"/>
              <a:t> </a:t>
            </a:r>
            <a:r>
              <a:rPr lang="en-US" sz="800" dirty="0" smtClean="0"/>
              <a:t> </a:t>
            </a:r>
            <a:r>
              <a:rPr lang="en-US" sz="800" dirty="0"/>
              <a:t>7 Photos</a:t>
            </a:r>
            <a:endParaRPr lang="en-US" sz="1000" dirty="0"/>
          </a:p>
        </p:txBody>
      </p:sp>
      <p:sp>
        <p:nvSpPr>
          <p:cNvPr id="5151" name="Text Box 31"/>
          <p:cNvSpPr txBox="1">
            <a:spLocks noChangeArrowheads="1"/>
          </p:cNvSpPr>
          <p:nvPr/>
        </p:nvSpPr>
        <p:spPr bwMode="auto">
          <a:xfrm>
            <a:off x="685800" y="4724400"/>
            <a:ext cx="20574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 dirty="0" smtClean="0"/>
              <a:t>Imagism’s </a:t>
            </a:r>
            <a:r>
              <a:rPr lang="en-US" sz="1000" b="1" dirty="0"/>
              <a:t>Albums</a:t>
            </a:r>
            <a:r>
              <a:rPr lang="en-US" sz="1000" dirty="0"/>
              <a:t> </a:t>
            </a:r>
            <a:r>
              <a:rPr lang="en-US" sz="800" dirty="0"/>
              <a:t> 2 Photo Alums </a:t>
            </a:r>
            <a:endParaRPr lang="en-US" sz="1000" dirty="0"/>
          </a:p>
        </p:txBody>
      </p:sp>
      <p:sp>
        <p:nvSpPr>
          <p:cNvPr id="5153" name="Text Box 33"/>
          <p:cNvSpPr txBox="1">
            <a:spLocks noChangeArrowheads="1"/>
          </p:cNvSpPr>
          <p:nvPr/>
        </p:nvSpPr>
        <p:spPr bwMode="auto">
          <a:xfrm>
            <a:off x="762000" y="6324600"/>
            <a:ext cx="838200" cy="28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b="1" dirty="0" smtClean="0"/>
              <a:t>The Authors</a:t>
            </a:r>
            <a:endParaRPr lang="en-US" sz="800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/>
              <a:t>5 photos</a:t>
            </a:r>
          </a:p>
        </p:txBody>
      </p:sp>
      <p:sp>
        <p:nvSpPr>
          <p:cNvPr id="5154" name="Text Box 34"/>
          <p:cNvSpPr txBox="1">
            <a:spLocks noChangeArrowheads="1"/>
          </p:cNvSpPr>
          <p:nvPr/>
        </p:nvSpPr>
        <p:spPr bwMode="auto">
          <a:xfrm>
            <a:off x="2057400" y="6324600"/>
            <a:ext cx="1295400" cy="28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b="1" dirty="0" smtClean="0"/>
              <a:t>Other movements</a:t>
            </a:r>
            <a:endParaRPr lang="en-US" sz="800" b="1" dirty="0"/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dirty="0"/>
              <a:t>5 photos</a:t>
            </a:r>
          </a:p>
        </p:txBody>
      </p:sp>
      <p:sp>
        <p:nvSpPr>
          <p:cNvPr id="5155" name="Text Box 35"/>
          <p:cNvSpPr txBox="1">
            <a:spLocks noChangeArrowheads="1"/>
          </p:cNvSpPr>
          <p:nvPr/>
        </p:nvSpPr>
        <p:spPr bwMode="auto">
          <a:xfrm>
            <a:off x="3657600" y="6324600"/>
            <a:ext cx="1066800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 b="1"/>
              <a:t>Profile Pictures 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800"/>
              <a:t>1 photo</a:t>
            </a:r>
          </a:p>
        </p:txBody>
      </p:sp>
      <p:pic>
        <p:nvPicPr>
          <p:cNvPr id="5156" name="Picture 36" descr="4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38200" y="5105400"/>
            <a:ext cx="990600" cy="990600"/>
          </a:xfrm>
          <a:prstGeom prst="rect">
            <a:avLst/>
          </a:prstGeom>
          <a:noFill/>
        </p:spPr>
      </p:pic>
      <p:pic>
        <p:nvPicPr>
          <p:cNvPr id="5157" name="Picture 37" descr="1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133600" y="5105400"/>
            <a:ext cx="990600" cy="990600"/>
          </a:xfrm>
          <a:prstGeom prst="rect">
            <a:avLst/>
          </a:prstGeom>
          <a:noFill/>
        </p:spPr>
      </p:pic>
      <p:sp>
        <p:nvSpPr>
          <p:cNvPr id="5160" name="Rectangle 40"/>
          <p:cNvSpPr>
            <a:spLocks noChangeArrowheads="1"/>
          </p:cNvSpPr>
          <p:nvPr/>
        </p:nvSpPr>
        <p:spPr bwMode="auto">
          <a:xfrm>
            <a:off x="838200" y="685800"/>
            <a:ext cx="640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400" dirty="0" smtClean="0"/>
              <a:t>Imagism </a:t>
            </a:r>
            <a:r>
              <a:rPr lang="en-US" sz="1000" dirty="0" smtClean="0"/>
              <a:t>is trying to work it down to a bare minimum</a:t>
            </a:r>
            <a:endParaRPr lang="en-US" sz="1400" dirty="0"/>
          </a:p>
        </p:txBody>
      </p:sp>
      <p:pic>
        <p:nvPicPr>
          <p:cNvPr id="5163" name="Picture 43" descr="2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838200" y="1905000"/>
            <a:ext cx="1139825" cy="1139825"/>
          </a:xfrm>
          <a:prstGeom prst="rect">
            <a:avLst/>
          </a:prstGeom>
          <a:noFill/>
        </p:spPr>
      </p:pic>
      <p:pic>
        <p:nvPicPr>
          <p:cNvPr id="5165" name="Picture 45" descr="5">
            <a:hlinkClick r:id="rId11"/>
          </p:cNvPr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350080" y="1905000"/>
            <a:ext cx="798359" cy="1139825"/>
          </a:xfrm>
          <a:prstGeom prst="rect">
            <a:avLst/>
          </a:prstGeom>
          <a:noFill/>
        </p:spPr>
      </p:pic>
      <p:pic>
        <p:nvPicPr>
          <p:cNvPr id="5167" name="Picture 47" descr="oaththp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505200" y="1905000"/>
            <a:ext cx="1371600" cy="1066800"/>
          </a:xfrm>
          <a:prstGeom prst="rect">
            <a:avLst/>
          </a:prstGeom>
          <a:noFill/>
        </p:spPr>
      </p:pic>
      <p:pic>
        <p:nvPicPr>
          <p:cNvPr id="5169" name="Picture 49" descr="celebthp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5029200" y="1905000"/>
            <a:ext cx="1524000" cy="1138238"/>
          </a:xfrm>
          <a:prstGeom prst="rect">
            <a:avLst/>
          </a:prstGeom>
          <a:noFill/>
        </p:spPr>
      </p:pic>
      <p:pic>
        <p:nvPicPr>
          <p:cNvPr id="5171" name="Picture 51" descr="JohnFKennedy_FrankSinatra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38200" y="3200400"/>
            <a:ext cx="1039813" cy="1295400"/>
          </a:xfrm>
          <a:prstGeom prst="rect">
            <a:avLst/>
          </a:prstGeom>
          <a:noFill/>
        </p:spPr>
      </p:pic>
      <p:pic>
        <p:nvPicPr>
          <p:cNvPr id="5173" name="Picture 53" descr="grmykthp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2133600" y="3197225"/>
            <a:ext cx="1295400" cy="1255713"/>
          </a:xfrm>
          <a:prstGeom prst="rect">
            <a:avLst/>
          </a:prstGeom>
          <a:noFill/>
        </p:spPr>
      </p:pic>
      <p:pic>
        <p:nvPicPr>
          <p:cNvPr id="5175" name="Picture 55" descr="glennthp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3581400" y="3200400"/>
            <a:ext cx="1206500" cy="1219200"/>
          </a:xfrm>
          <a:prstGeom prst="rect">
            <a:avLst/>
          </a:prstGeom>
          <a:noFill/>
        </p:spPr>
      </p:pic>
      <p:pic>
        <p:nvPicPr>
          <p:cNvPr id="5177" name="Picture 57" descr="http://t0.gstatic.com/images?q=tbn:hnlQdTz9uVRSpM:http://images.contentreserve.com/ImageType-100/0290-1/%257BC942F5F5-332A-4436-B426-FDF9048D53DE%257DImg100.jpg">
            <a:hlinkClick r:id="rId18"/>
          </p:cNvPr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152400" y="457200"/>
            <a:ext cx="609600" cy="814755"/>
          </a:xfrm>
          <a:prstGeom prst="rect">
            <a:avLst/>
          </a:prstGeom>
          <a:noFill/>
        </p:spPr>
      </p:pic>
      <p:pic>
        <p:nvPicPr>
          <p:cNvPr id="39" name="Picture 57" descr="http://t0.gstatic.com/images?q=tbn:hnlQdTz9uVRSpM:http://images.contentreserve.com/ImageType-100/0290-1/%257BC942F5F5-332A-4436-B426-FDF9048D53DE%257DImg100.jpg">
            <a:hlinkClick r:id="rId18"/>
          </p:cNvPr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3733800" y="5105400"/>
            <a:ext cx="914400" cy="1120288"/>
          </a:xfrm>
          <a:prstGeom prst="rect">
            <a:avLst/>
          </a:prstGeom>
          <a:noFill/>
        </p:spPr>
      </p:pic>
      <p:pic>
        <p:nvPicPr>
          <p:cNvPr id="36" name="Picture 4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5096607"/>
            <a:ext cx="1039813" cy="10565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7" name="Picture 5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5078135"/>
            <a:ext cx="990600" cy="10750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2076" y="3197225"/>
            <a:ext cx="1235824" cy="1298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199" y="3196034"/>
            <a:ext cx="1039813" cy="12997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4" y="3171825"/>
            <a:ext cx="1304925" cy="1313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076" y="1831976"/>
            <a:ext cx="1212323" cy="1211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6026" y="1924050"/>
            <a:ext cx="1526358" cy="1238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1980" y="1905000"/>
            <a:ext cx="938639" cy="1131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1905000"/>
            <a:ext cx="1374253" cy="1104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539</TotalTime>
  <Words>293</Words>
  <Application>Microsoft Office PowerPoint</Application>
  <PresentationFormat>On-screen Show (4:3)</PresentationFormat>
  <Paragraphs>101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Default Design</vt:lpstr>
      <vt:lpstr>facebook</vt:lpstr>
      <vt:lpstr>facebook</vt:lpstr>
      <vt:lpstr>facebook</vt:lpstr>
    </vt:vector>
  </TitlesOfParts>
  <Company>Frisco ISD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Profile</dc:title>
  <dc:creator>FriscoISD</dc:creator>
  <cp:lastModifiedBy>Zach</cp:lastModifiedBy>
  <cp:revision>25</cp:revision>
  <dcterms:created xsi:type="dcterms:W3CDTF">2009-03-30T18:09:43Z</dcterms:created>
  <dcterms:modified xsi:type="dcterms:W3CDTF">2011-02-28T03:07:25Z</dcterms:modified>
</cp:coreProperties>
</file>